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4" r:id="rId3"/>
    <p:sldId id="265" r:id="rId4"/>
    <p:sldId id="266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E747A-E9AA-4585-B338-2A06A0C2175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79BBB-ACF2-41C0-8C9F-B7D0A660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4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27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78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91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4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2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2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9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5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4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8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2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6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9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1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7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3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2590800" y="269875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947601" y="770919"/>
            <a:ext cx="2917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EG" sz="2800" b="1" dirty="0"/>
              <a:t>بسم الله الرحمن الرحيم </a:t>
            </a:r>
            <a:endParaRPr lang="en-GB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65104" y="1412875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dirty="0"/>
              <a:t>محاضرة الفرقة الثانية </a:t>
            </a:r>
            <a:endParaRPr lang="en-US" sz="3200" dirty="0"/>
          </a:p>
          <a:p>
            <a:pPr algn="ctr"/>
            <a:r>
              <a:rPr lang="ar-EG" sz="3200" dirty="0"/>
              <a:t>الاحد </a:t>
            </a:r>
            <a:r>
              <a:rPr lang="ar-EG" sz="3200" dirty="0" smtClean="0"/>
              <a:t>12-4-2020</a:t>
            </a:r>
            <a:endParaRPr lang="en-GB" sz="3200" dirty="0"/>
          </a:p>
        </p:txBody>
      </p:sp>
      <p:pic>
        <p:nvPicPr>
          <p:cNvPr id="8194" name="Picture 2" descr="شعار جامعة بنها الجديد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16" y="0"/>
            <a:ext cx="1371600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24401" y="3072606"/>
            <a:ext cx="8466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800" b="1" i="1" dirty="0"/>
              <a:t>مادة : اجتماع صناعى </a:t>
            </a:r>
            <a:endParaRPr lang="en-GB" sz="1400" b="1" i="1" dirty="0"/>
          </a:p>
        </p:txBody>
      </p:sp>
      <p:sp>
        <p:nvSpPr>
          <p:cNvPr id="9" name="Rectangle 8"/>
          <p:cNvSpPr/>
          <p:nvPr/>
        </p:nvSpPr>
        <p:spPr>
          <a:xfrm>
            <a:off x="2325532" y="4589513"/>
            <a:ext cx="84667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/>
              <a:t>By </a:t>
            </a:r>
            <a:endParaRPr lang="en-GB" sz="4000" dirty="0"/>
          </a:p>
          <a:p>
            <a:pPr algn="ctr"/>
            <a:r>
              <a:rPr lang="en-US" sz="4000" b="1" dirty="0"/>
              <a:t>DR. </a:t>
            </a:r>
            <a:r>
              <a:rPr lang="en-US" sz="4000" b="1" dirty="0" err="1"/>
              <a:t>Karima</a:t>
            </a:r>
            <a:r>
              <a:rPr lang="en-US" sz="4000" b="1" dirty="0"/>
              <a:t> </a:t>
            </a:r>
            <a:r>
              <a:rPr lang="en-US" sz="4000" b="1" dirty="0" err="1"/>
              <a:t>samer</a:t>
            </a:r>
            <a:r>
              <a:rPr lang="en-US" sz="4000" b="1" dirty="0"/>
              <a:t> el </a:t>
            </a:r>
            <a:r>
              <a:rPr lang="en-US" sz="4000" b="1" dirty="0" err="1"/>
              <a:t>hosary</a:t>
            </a:r>
            <a:r>
              <a:rPr lang="en-US" sz="4000" b="1" dirty="0"/>
              <a:t> </a:t>
            </a:r>
            <a:endParaRPr lang="en-GB" sz="40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90124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1544" y="620689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400" dirty="0"/>
              <a:t>عمل بحث سوسيولوجيا كورونا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84720" y="278092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ar-EG" sz="3600" dirty="0"/>
          </a:p>
          <a:p>
            <a:pPr algn="r"/>
            <a:r>
              <a:rPr lang="ar-EG" sz="3600" dirty="0"/>
              <a:t>كيف ترى الازمة ؟</a:t>
            </a:r>
          </a:p>
        </p:txBody>
      </p:sp>
    </p:spTree>
    <p:extLst>
      <p:ext uri="{BB962C8B-B14F-4D97-AF65-F5344CB8AC3E}">
        <p14:creationId xmlns:p14="http://schemas.microsoft.com/office/powerpoint/2010/main" val="2167186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7528" y="2420889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dirty="0"/>
              <a:t>كيف تحلل المشهد الاجتماعى السياسى الثقافى  ؟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537780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384" y="2636912"/>
            <a:ext cx="99371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dirty="0"/>
              <a:t>               ما رؤيتك للمستقبل بعد كورونا ؟</a:t>
            </a:r>
          </a:p>
          <a:p>
            <a:pPr algn="r"/>
            <a:r>
              <a:rPr lang="ar-EG" sz="3600" dirty="0"/>
              <a:t>                    فلنفسر ثلاث اتجاهات</a:t>
            </a:r>
          </a:p>
          <a:p>
            <a:pPr algn="r"/>
            <a:r>
              <a:rPr lang="ar-EG" sz="3600" dirty="0"/>
              <a:t>             (قبل الازمة –اثناء الازمة –بعد الازمة)  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2589390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2715" y="2277997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 you </a:t>
            </a:r>
            <a:endParaRPr lang="ar-EG" sz="8000" dirty="0"/>
          </a:p>
        </p:txBody>
      </p:sp>
    </p:spTree>
    <p:extLst>
      <p:ext uri="{BB962C8B-B14F-4D97-AF65-F5344CB8AC3E}">
        <p14:creationId xmlns:p14="http://schemas.microsoft.com/office/powerpoint/2010/main" val="216303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64</Words>
  <Application>Microsoft Office PowerPoint</Application>
  <PresentationFormat>Widescreen</PresentationFormat>
  <Paragraphs>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9</cp:revision>
  <dcterms:created xsi:type="dcterms:W3CDTF">2020-04-01T11:18:51Z</dcterms:created>
  <dcterms:modified xsi:type="dcterms:W3CDTF">2020-04-16T09:53:46Z</dcterms:modified>
</cp:coreProperties>
</file>